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3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38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14D63-43C2-4C81-8D02-5EBBE2ECB19F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8DD6F-1381-4479-83B7-8A1903E18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316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14D63-43C2-4C81-8D02-5EBBE2ECB19F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8DD6F-1381-4479-83B7-8A1903E18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101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14D63-43C2-4C81-8D02-5EBBE2ECB19F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8DD6F-1381-4479-83B7-8A1903E18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51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14D63-43C2-4C81-8D02-5EBBE2ECB19F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8DD6F-1381-4479-83B7-8A1903E18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96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14D63-43C2-4C81-8D02-5EBBE2ECB19F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8DD6F-1381-4479-83B7-8A1903E18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332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14D63-43C2-4C81-8D02-5EBBE2ECB19F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8DD6F-1381-4479-83B7-8A1903E18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105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14D63-43C2-4C81-8D02-5EBBE2ECB19F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8DD6F-1381-4479-83B7-8A1903E18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165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14D63-43C2-4C81-8D02-5EBBE2ECB19F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8DD6F-1381-4479-83B7-8A1903E18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772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14D63-43C2-4C81-8D02-5EBBE2ECB19F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8DD6F-1381-4479-83B7-8A1903E18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167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14D63-43C2-4C81-8D02-5EBBE2ECB19F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8DD6F-1381-4479-83B7-8A1903E18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810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14D63-43C2-4C81-8D02-5EBBE2ECB19F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8DD6F-1381-4479-83B7-8A1903E18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170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14D63-43C2-4C81-8D02-5EBBE2ECB19F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98DD6F-1381-4479-83B7-8A1903E18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053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863" y="99923"/>
            <a:ext cx="3695700" cy="5905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23875" y="5848945"/>
            <a:ext cx="46386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Trebuchet MS" panose="020B0603020202020204" pitchFamily="34" charset="0"/>
              </a:rPr>
              <a:t>SST anomalies near Ecuador and Peru  </a:t>
            </a:r>
            <a:r>
              <a:rPr lang="en-US" b="1" dirty="0" smtClean="0"/>
              <a:t>SST </a:t>
            </a:r>
            <a:r>
              <a:rPr lang="en-US" b="1" dirty="0"/>
              <a:t>anomalies near Ecuador and </a:t>
            </a:r>
            <a:endParaRPr lang="en-US" b="1" dirty="0" smtClean="0"/>
          </a:p>
          <a:p>
            <a:r>
              <a:rPr lang="en-US" b="1" dirty="0" smtClean="0"/>
              <a:t>Peru </a:t>
            </a:r>
            <a:r>
              <a:rPr lang="en-US" b="1" dirty="0"/>
              <a:t>have weakened slightly.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9550" y="90785"/>
            <a:ext cx="3695700" cy="5905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486650" y="5987147"/>
            <a:ext cx="48290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During </a:t>
            </a:r>
            <a:r>
              <a:rPr lang="en-US" b="1" dirty="0"/>
              <a:t>the last 4 weeks, above-average SSTs have strengthened near the Date Line and in the east-central Pacific.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8600" y="81647"/>
            <a:ext cx="3771900" cy="590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772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808" y="476249"/>
            <a:ext cx="3771900" cy="5905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0050" y="481012"/>
            <a:ext cx="3771900" cy="58959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1950" y="481012"/>
            <a:ext cx="3848100" cy="589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400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3881"/>
            <a:ext cx="4776453" cy="251298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07230" y="-272887"/>
            <a:ext cx="58342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Trebuchet MS" panose="020B0603020202020204" pitchFamily="34" charset="0"/>
              </a:rPr>
              <a:t>Central and Eastern Pacific Upper-Ocean (</a:t>
            </a:r>
            <a:r>
              <a:rPr lang="en-US" b="1" dirty="0" smtClean="0">
                <a:solidFill>
                  <a:srgbClr val="FFFFFF"/>
                </a:solidFill>
                <a:latin typeface="Trebuchet MS" panose="020B0603020202020204" pitchFamily="34" charset="0"/>
              </a:rPr>
              <a:t>0-300</a:t>
            </a:r>
          </a:p>
          <a:p>
            <a:r>
              <a:rPr lang="en-US" b="1" dirty="0" smtClean="0"/>
              <a:t>Central </a:t>
            </a:r>
            <a:r>
              <a:rPr lang="en-US" b="1" dirty="0"/>
              <a:t>and Eastern Pacific Upper-Ocean (0-300 m</a:t>
            </a:r>
            <a:r>
              <a:rPr lang="en-US" b="1" dirty="0" smtClean="0"/>
              <a:t>)</a:t>
            </a:r>
          </a:p>
          <a:p>
            <a:r>
              <a:rPr lang="en-US" b="1" dirty="0" smtClean="0"/>
              <a:t>Weekly </a:t>
            </a:r>
            <a:r>
              <a:rPr lang="en-US" b="1" dirty="0"/>
              <a:t>Average Temperature </a:t>
            </a:r>
            <a:r>
              <a:rPr lang="en-US" b="1" dirty="0" err="1"/>
              <a:t>Anomalies</a:t>
            </a:r>
            <a:r>
              <a:rPr lang="en-US" b="1" dirty="0" err="1" smtClean="0">
                <a:solidFill>
                  <a:srgbClr val="FFFFFF"/>
                </a:solidFill>
                <a:latin typeface="Trebuchet MS" panose="020B0603020202020204" pitchFamily="34" charset="0"/>
              </a:rPr>
              <a:t>mperature</a:t>
            </a:r>
            <a:r>
              <a:rPr lang="en-US" b="1" dirty="0" smtClean="0">
                <a:solidFill>
                  <a:srgbClr val="FFFFFF"/>
                </a:solidFill>
                <a:latin typeface="Trebuchet MS" panose="020B0603020202020204" pitchFamily="34" charset="0"/>
              </a:rPr>
              <a:t> </a:t>
            </a:r>
            <a:r>
              <a:rPr lang="en-US" b="1" dirty="0">
                <a:solidFill>
                  <a:srgbClr val="FFFFFF"/>
                </a:solidFill>
                <a:latin typeface="Trebuchet MS" panose="020B0603020202020204" pitchFamily="34" charset="0"/>
              </a:rPr>
              <a:t>Anomalies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2510" y="1008780"/>
            <a:ext cx="3888709" cy="503959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747488" y="4112"/>
            <a:ext cx="56965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Trebuchet MS" panose="020B0603020202020204" pitchFamily="34" charset="0"/>
              </a:rPr>
              <a:t>Weekly Heat Content Evolution in the Equatorial </a:t>
            </a:r>
            <a:r>
              <a:rPr lang="en-US" b="1" dirty="0" smtClean="0"/>
              <a:t>Weekly </a:t>
            </a:r>
            <a:r>
              <a:rPr lang="en-US" b="1" dirty="0"/>
              <a:t>Heat Content Evolution </a:t>
            </a:r>
            <a:endParaRPr lang="en-US" b="1" dirty="0" smtClean="0"/>
          </a:p>
          <a:p>
            <a:r>
              <a:rPr lang="en-US" b="1" dirty="0" smtClean="0"/>
              <a:t>in </a:t>
            </a:r>
            <a:r>
              <a:rPr lang="en-US" b="1" dirty="0"/>
              <a:t>the </a:t>
            </a:r>
            <a:r>
              <a:rPr lang="en-US" b="1" dirty="0" smtClean="0"/>
              <a:t>Equatorial Pacific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555" y="3180151"/>
            <a:ext cx="7339670" cy="302721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1151790" y="3612520"/>
            <a:ext cx="27780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Trebuchet MS" panose="020B0603020202020204" pitchFamily="34" charset="0"/>
              </a:rPr>
              <a:t>SST </a:t>
            </a:r>
            <a:r>
              <a:rPr lang="en-US" b="1" dirty="0" smtClean="0">
                <a:solidFill>
                  <a:srgbClr val="FFFFFF"/>
                </a:solidFill>
                <a:latin typeface="Trebuchet MS" panose="020B0603020202020204" pitchFamily="34" charset="0"/>
              </a:rPr>
              <a:t>Outlook:EP CFS.v2)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33610" y="5972770"/>
            <a:ext cx="70402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 startAt="24"/>
            </a:pPr>
            <a:r>
              <a:rPr lang="en-US" b="1" dirty="0" smtClean="0">
                <a:solidFill>
                  <a:srgbClr val="FFFFFF"/>
                </a:solidFill>
                <a:latin typeface="Trebuchet MS" panose="020B0603020202020204" pitchFamily="34" charset="0"/>
              </a:rPr>
              <a:t>A </a:t>
            </a:r>
            <a:r>
              <a:rPr lang="en-US" b="1" dirty="0">
                <a:solidFill>
                  <a:srgbClr val="FFFFFF"/>
                </a:solidFill>
                <a:latin typeface="Trebuchet MS" panose="020B0603020202020204" pitchFamily="34" charset="0"/>
              </a:rPr>
              <a:t>moderate strength El Niño </a:t>
            </a:r>
            <a:r>
              <a:rPr lang="en-US" b="1" dirty="0" smtClean="0">
                <a:solidFill>
                  <a:srgbClr val="FFFFFF"/>
                </a:solidFill>
                <a:latin typeface="Trebuchet MS" panose="020B0603020202020204" pitchFamily="34" charset="0"/>
              </a:rPr>
              <a:t>is</a:t>
            </a:r>
          </a:p>
          <a:p>
            <a:r>
              <a:rPr lang="en-US" b="1" dirty="0" smtClean="0"/>
              <a:t>A </a:t>
            </a:r>
            <a:r>
              <a:rPr lang="en-US" b="1" dirty="0"/>
              <a:t>moderate strength El Niño is favored </a:t>
            </a:r>
            <a:r>
              <a:rPr lang="en-US" b="1" dirty="0" smtClean="0"/>
              <a:t>ONI </a:t>
            </a:r>
            <a:r>
              <a:rPr lang="en-US" b="1" dirty="0"/>
              <a:t>between 1.0ºC and 1.5ºC).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511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776412" y="93102"/>
            <a:ext cx="2181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Upper ocean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895475" y="3201707"/>
            <a:ext cx="6486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Surface with ~2 months </a:t>
            </a:r>
            <a:r>
              <a:rPr lang="en-US" smtClean="0"/>
              <a:t>lag of </a:t>
            </a:r>
            <a:r>
              <a:rPr lang="en-US" dirty="0" smtClean="0"/>
              <a:t>upper ocean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2332"/>
            <a:ext cx="5029200" cy="26193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7039" y="868412"/>
            <a:ext cx="4024961" cy="49479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54" y="3571039"/>
            <a:ext cx="7985290" cy="3131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715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8125" y="343287"/>
            <a:ext cx="6096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FFFFFF"/>
                </a:solidFill>
                <a:latin typeface="Trebuchet MS" panose="020B0603020202020204" pitchFamily="34" charset="0"/>
              </a:rPr>
              <a:t>Low-level (850-hPa) Zonal (</a:t>
            </a:r>
            <a:r>
              <a:rPr lang="en-US" sz="2800" b="1" dirty="0" smtClean="0">
                <a:solidFill>
                  <a:srgbClr val="FFFFFF"/>
                </a:solidFill>
                <a:latin typeface="Trebuchet MS" panose="020B0603020202020204" pitchFamily="34" charset="0"/>
              </a:rPr>
              <a:t>east-west</a:t>
            </a:r>
            <a:r>
              <a:rPr lang="en-US" b="1" dirty="0" smtClean="0">
                <a:solidFill>
                  <a:srgbClr val="FFFFFF"/>
                </a:solidFill>
                <a:latin typeface="Trebuchet MS" panose="020B0603020202020204" pitchFamily="34" charset="0"/>
              </a:rPr>
              <a:t> </a:t>
            </a:r>
            <a:r>
              <a:rPr lang="en-US" b="1" dirty="0">
                <a:solidFill>
                  <a:srgbClr val="FFFFFF"/>
                </a:solidFill>
                <a:latin typeface="Trebuchet MS" panose="020B0603020202020204" pitchFamily="34" charset="0"/>
              </a:rPr>
              <a:t>2023, westerly wind anomalies strengthened over the central and eastern equatorial Pacific.</a:t>
            </a:r>
            <a:endParaRPr lang="en-US" dirty="0">
              <a:solidFill>
                <a:srgbClr val="FFFFFF"/>
              </a:solidFill>
              <a:latin typeface="Trebuchet MS" panose="020B0603020202020204" pitchFamily="34" charset="0"/>
            </a:endParaRPr>
          </a:p>
          <a:p>
            <a:r>
              <a:rPr lang="en-US" sz="1200" b="1" dirty="0">
                <a:solidFill>
                  <a:srgbClr val="FFFFFF"/>
                </a:solidFill>
                <a:latin typeface="Trebuchet MS" panose="020B0603020202020204" pitchFamily="34" charset="0"/>
              </a:rPr>
              <a:t>Westerly Wind Anomalies (orange/red shading)</a:t>
            </a:r>
            <a:endParaRPr lang="en-US" sz="1200" dirty="0">
              <a:solidFill>
                <a:srgbClr val="FFFFFF"/>
              </a:solidFill>
              <a:latin typeface="Trebuchet MS" panose="020B0603020202020204" pitchFamily="34" charset="0"/>
            </a:endParaRPr>
          </a:p>
          <a:p>
            <a:r>
              <a:rPr lang="en-US" sz="1200" b="1" dirty="0">
                <a:solidFill>
                  <a:srgbClr val="FFFFFF"/>
                </a:solidFill>
                <a:latin typeface="Trebuchet MS" panose="020B0603020202020204" pitchFamily="34" charset="0"/>
              </a:rPr>
              <a:t>Easterly Wind Anomalies (blue shading)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599" y="0"/>
            <a:ext cx="4912483" cy="67913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1145" y="580632"/>
            <a:ext cx="5715000" cy="577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1329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141</Words>
  <Application>Microsoft Office PowerPoint</Application>
  <PresentationFormat>Widescreen</PresentationFormat>
  <Paragraphs>16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Makiko</dc:creator>
  <cp:lastModifiedBy>Makiko</cp:lastModifiedBy>
  <cp:revision>38</cp:revision>
  <dcterms:created xsi:type="dcterms:W3CDTF">2023-09-19T14:51:48Z</dcterms:created>
  <dcterms:modified xsi:type="dcterms:W3CDTF">2024-01-15T16:17:42Z</dcterms:modified>
</cp:coreProperties>
</file>